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9"/>
  </p:notesMasterIdLst>
  <p:sldIdLst>
    <p:sldId id="289" r:id="rId3"/>
    <p:sldId id="291" r:id="rId4"/>
    <p:sldId id="301" r:id="rId5"/>
    <p:sldId id="298" r:id="rId6"/>
    <p:sldId id="294" r:id="rId7"/>
    <p:sldId id="295" r:id="rId8"/>
    <p:sldId id="296" r:id="rId9"/>
    <p:sldId id="297" r:id="rId10"/>
    <p:sldId id="293" r:id="rId11"/>
    <p:sldId id="288" r:id="rId12"/>
    <p:sldId id="299" r:id="rId13"/>
    <p:sldId id="276" r:id="rId14"/>
    <p:sldId id="300" r:id="rId15"/>
    <p:sldId id="302" r:id="rId16"/>
    <p:sldId id="303"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66F9B-7FCB-894A-B67F-995DC427187B}" type="datetimeFigureOut">
              <a:rPr lang="en-US" smtClean="0"/>
              <a:t>5/9/23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68496-8626-F348-95BD-106A83CB1AE5}" type="slidenum">
              <a:rPr lang="en-US" smtClean="0"/>
              <a:t>‹#›</a:t>
            </a:fld>
            <a:endParaRPr lang="en-US"/>
          </a:p>
        </p:txBody>
      </p:sp>
    </p:spTree>
    <p:extLst>
      <p:ext uri="{BB962C8B-B14F-4D97-AF65-F5344CB8AC3E}">
        <p14:creationId xmlns:p14="http://schemas.microsoft.com/office/powerpoint/2010/main" val="405666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F89E106-80C5-BB42-8A37-45C6B129E148}"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10914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F89E106-80C5-BB42-8A37-45C6B129E148}"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7558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F89E106-80C5-BB42-8A37-45C6B129E148}"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58925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720183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22688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4906" y="4509492"/>
            <a:ext cx="2678906" cy="18216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8187" y="4509492"/>
            <a:ext cx="7893844" cy="18216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3405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a:prstGeom prst="rect">
            <a:avLst/>
          </a:prstGeo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a:prstGeom prst="rect">
            <a:avLst/>
          </a:prstGeo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10370362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7903" y="1826122"/>
            <a:ext cx="10516195"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2958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a:prstGeom prst="rect">
            <a:avLst/>
          </a:prstGeo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a:prstGeom prst="rect">
            <a:avLst/>
          </a:prstGeo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25426482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7903" y="1826122"/>
            <a:ext cx="5186660"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7" y="1826122"/>
            <a:ext cx="5186661"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3473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40652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141995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7444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1868949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35592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11407463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7903" y="1826122"/>
            <a:ext cx="10516195" cy="435099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2416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94" y="365001"/>
            <a:ext cx="2628305" cy="581211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03" y="365001"/>
            <a:ext cx="7745016" cy="581211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56662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22067614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1585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5685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44837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4539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18423800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13325238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38188" y="4509492"/>
            <a:ext cx="10715625" cy="125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38188" y="5750719"/>
            <a:ext cx="10715625" cy="580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extLst>
      <p:ext uri="{BB962C8B-B14F-4D97-AF65-F5344CB8AC3E}">
        <p14:creationId xmlns:p14="http://schemas.microsoft.com/office/powerpoint/2010/main" val="1354462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2145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42915"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6437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28582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21457"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42915"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64372"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285829"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050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27905"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4936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7081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9227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313734"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marL="27905"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49362"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70819"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92277"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313734"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2053749" y="143991"/>
            <a:ext cx="8036719" cy="1249040"/>
          </a:xfrm>
        </p:spPr>
        <p:txBody>
          <a:bodyPr/>
          <a:lstStyle/>
          <a:p>
            <a:pPr eaLnBrk="1" hangingPunct="1">
              <a:defRPr/>
            </a:pPr>
            <a:r>
              <a:rPr lang="en-US" sz="4219" b="1" dirty="0">
                <a:effectLst>
                  <a:outerShdw blurRad="38100" dist="38100" dir="2700000" algn="tl">
                    <a:srgbClr val="C0C0C0"/>
                  </a:outerShdw>
                </a:effectLst>
              </a:rPr>
              <a:t>Married:</a:t>
            </a:r>
            <a:br>
              <a:rPr lang="en-US" sz="4219" b="1" dirty="0">
                <a:effectLst>
                  <a:outerShdw blurRad="38100" dist="38100" dir="2700000" algn="tl">
                    <a:srgbClr val="C0C0C0"/>
                  </a:outerShdw>
                </a:effectLst>
              </a:rPr>
            </a:br>
            <a:r>
              <a:rPr lang="en-US" sz="4219"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2077641" y="5903640"/>
            <a:ext cx="8036719" cy="579314"/>
          </a:xfrm>
        </p:spPr>
        <p:txBody>
          <a:bodyPr/>
          <a:lstStyle/>
          <a:p>
            <a:pPr algn="ctr" eaLnBrk="1" hangingPunct="1">
              <a:spcBef>
                <a:spcPct val="0"/>
              </a:spcBef>
              <a:defRPr/>
            </a:pPr>
            <a:r>
              <a:rPr lang="en-US" sz="3797"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9311"/>
            <a:ext cx="2920495" cy="3759236"/>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914" y="1757363"/>
            <a:ext cx="3120390" cy="3761184"/>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267" y="1757363"/>
            <a:ext cx="2977733" cy="3761184"/>
          </a:xfrm>
          <a:prstGeom prst="rect">
            <a:avLst/>
          </a:prstGeom>
        </p:spPr>
      </p:pic>
    </p:spTree>
    <p:extLst>
      <p:ext uri="{BB962C8B-B14F-4D97-AF65-F5344CB8AC3E}">
        <p14:creationId xmlns:p14="http://schemas.microsoft.com/office/powerpoint/2010/main" val="10820622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9BBE-B90C-4F56-9CF6-B033A71428A6}"/>
              </a:ext>
            </a:extLst>
          </p:cNvPr>
          <p:cNvSpPr>
            <a:spLocks noGrp="1"/>
          </p:cNvSpPr>
          <p:nvPr>
            <p:ph type="title"/>
          </p:nvPr>
        </p:nvSpPr>
        <p:spPr>
          <a:xfrm>
            <a:off x="1970485" y="375047"/>
            <a:ext cx="8197453" cy="1316013"/>
          </a:xfrm>
        </p:spPr>
        <p:txBody>
          <a:bodyPr/>
          <a:lstStyle/>
          <a:p>
            <a:r>
              <a:rPr lang="en-US" sz="4219" dirty="0"/>
              <a:t>Spiritual Intimacy</a:t>
            </a:r>
            <a:br>
              <a:rPr lang="en-US" sz="4219" dirty="0"/>
            </a:br>
            <a:r>
              <a:rPr lang="en-US" sz="4219" dirty="0"/>
              <a:t>Drawing Near To God Individually</a:t>
            </a:r>
          </a:p>
        </p:txBody>
      </p:sp>
      <p:sp>
        <p:nvSpPr>
          <p:cNvPr id="3" name="Content Placeholder 2">
            <a:extLst>
              <a:ext uri="{FF2B5EF4-FFF2-40B4-BE49-F238E27FC236}">
                <a16:creationId xmlns:a16="http://schemas.microsoft.com/office/drawing/2014/main" id="{A27F6FC9-5373-14CD-10AF-5F949017EAB3}"/>
              </a:ext>
            </a:extLst>
          </p:cNvPr>
          <p:cNvSpPr>
            <a:spLocks noGrp="1"/>
          </p:cNvSpPr>
          <p:nvPr>
            <p:ph sz="half" idx="1"/>
          </p:nvPr>
        </p:nvSpPr>
        <p:spPr/>
        <p:txBody>
          <a:bodyPr/>
          <a:lstStyle/>
          <a:p>
            <a:r>
              <a:rPr lang="en-US" dirty="0"/>
              <a:t>“But from there you will seek the LORD your God and you will find him, if you search after him with all your heart and with all your soul.” 			Dt. 4:29</a:t>
            </a:r>
          </a:p>
          <a:p>
            <a:endParaRPr lang="en-US" dirty="0"/>
          </a:p>
        </p:txBody>
      </p:sp>
      <p:sp>
        <p:nvSpPr>
          <p:cNvPr id="10" name="Content Placeholder 9">
            <a:extLst>
              <a:ext uri="{FF2B5EF4-FFF2-40B4-BE49-F238E27FC236}">
                <a16:creationId xmlns:a16="http://schemas.microsoft.com/office/drawing/2014/main" id="{4C06CE02-5BEF-607A-48F1-8157FD217FAF}"/>
              </a:ext>
            </a:extLst>
          </p:cNvPr>
          <p:cNvSpPr>
            <a:spLocks noGrp="1"/>
          </p:cNvSpPr>
          <p:nvPr>
            <p:ph sz="half" idx="2"/>
          </p:nvPr>
        </p:nvSpPr>
        <p:spPr/>
        <p:txBody>
          <a:bodyPr/>
          <a:lstStyle/>
          <a:p>
            <a:r>
              <a:rPr lang="en-US" dirty="0"/>
              <a:t>“…that they should seek God, and perhaps feel their way toward him and find him. Yet he is actually not far from each one of us,” 					Acts 17:27 </a:t>
            </a:r>
          </a:p>
          <a:p>
            <a:endParaRPr lang="en-US" dirty="0"/>
          </a:p>
        </p:txBody>
      </p:sp>
    </p:spTree>
    <p:extLst>
      <p:ext uri="{BB962C8B-B14F-4D97-AF65-F5344CB8AC3E}">
        <p14:creationId xmlns:p14="http://schemas.microsoft.com/office/powerpoint/2010/main" val="11203226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B84E-C669-F549-A4B4-8C054EE6D8EF}"/>
              </a:ext>
            </a:extLst>
          </p:cNvPr>
          <p:cNvSpPr>
            <a:spLocks noGrp="1"/>
          </p:cNvSpPr>
          <p:nvPr>
            <p:ph type="title"/>
          </p:nvPr>
        </p:nvSpPr>
        <p:spPr/>
        <p:txBody>
          <a:bodyPr/>
          <a:lstStyle/>
          <a:p>
            <a:r>
              <a:rPr lang="en-US" sz="4219" dirty="0"/>
              <a:t>Seeking Him First</a:t>
            </a:r>
          </a:p>
        </p:txBody>
      </p:sp>
      <p:sp>
        <p:nvSpPr>
          <p:cNvPr id="3" name="Content Placeholder 2">
            <a:extLst>
              <a:ext uri="{FF2B5EF4-FFF2-40B4-BE49-F238E27FC236}">
                <a16:creationId xmlns:a16="http://schemas.microsoft.com/office/drawing/2014/main" id="{D3889833-6BDC-244E-92B6-8FD4100D53C8}"/>
              </a:ext>
            </a:extLst>
          </p:cNvPr>
          <p:cNvSpPr>
            <a:spLocks noGrp="1"/>
          </p:cNvSpPr>
          <p:nvPr>
            <p:ph sz="half" idx="1"/>
          </p:nvPr>
        </p:nvSpPr>
        <p:spPr/>
        <p:txBody>
          <a:bodyPr>
            <a:normAutofit/>
          </a:bodyPr>
          <a:lstStyle/>
          <a:p>
            <a:pPr marL="0"/>
            <a:endParaRPr lang="en-US" dirty="0"/>
          </a:p>
          <a:p>
            <a:pPr marL="0"/>
            <a:r>
              <a:rPr lang="en-US" dirty="0"/>
              <a:t>“But seek </a:t>
            </a:r>
            <a:r>
              <a:rPr lang="en-US" u="sng" dirty="0"/>
              <a:t>first</a:t>
            </a:r>
            <a:r>
              <a:rPr lang="en-US" dirty="0"/>
              <a:t> the kingdom of God and his righteousness, and all these things will be added to you.” Mt. 6:33</a:t>
            </a:r>
          </a:p>
        </p:txBody>
      </p:sp>
      <p:pic>
        <p:nvPicPr>
          <p:cNvPr id="12" name="Content Placeholder 11">
            <a:extLst>
              <a:ext uri="{FF2B5EF4-FFF2-40B4-BE49-F238E27FC236}">
                <a16:creationId xmlns:a16="http://schemas.microsoft.com/office/drawing/2014/main" id="{A6D87C4B-CB2E-FB49-B63B-0A10A5EACB63}"/>
              </a:ext>
            </a:extLst>
          </p:cNvPr>
          <p:cNvPicPr>
            <a:picLocks noGrp="1" noChangeAspect="1"/>
          </p:cNvPicPr>
          <p:nvPr>
            <p:ph sz="half" idx="2"/>
          </p:nvPr>
        </p:nvPicPr>
        <p:blipFill>
          <a:blip r:embed="rId3"/>
          <a:stretch>
            <a:fillRect/>
          </a:stretch>
        </p:blipFill>
        <p:spPr>
          <a:xfrm>
            <a:off x="6085753" y="2143125"/>
            <a:ext cx="4250531" cy="3187898"/>
          </a:xfrm>
        </p:spPr>
      </p:pic>
    </p:spTree>
    <p:extLst>
      <p:ext uri="{BB962C8B-B14F-4D97-AF65-F5344CB8AC3E}">
        <p14:creationId xmlns:p14="http://schemas.microsoft.com/office/powerpoint/2010/main" val="36657022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B84E-C669-F549-A4B4-8C054EE6D8EF}"/>
              </a:ext>
            </a:extLst>
          </p:cNvPr>
          <p:cNvSpPr>
            <a:spLocks noGrp="1"/>
          </p:cNvSpPr>
          <p:nvPr>
            <p:ph type="title"/>
          </p:nvPr>
        </p:nvSpPr>
        <p:spPr/>
        <p:txBody>
          <a:bodyPr/>
          <a:lstStyle/>
          <a:p>
            <a:r>
              <a:rPr lang="en-US" sz="4219" dirty="0"/>
              <a:t>Seeking Him With Diligence</a:t>
            </a:r>
          </a:p>
        </p:txBody>
      </p:sp>
      <p:sp>
        <p:nvSpPr>
          <p:cNvPr id="3" name="Content Placeholder 2">
            <a:extLst>
              <a:ext uri="{FF2B5EF4-FFF2-40B4-BE49-F238E27FC236}">
                <a16:creationId xmlns:a16="http://schemas.microsoft.com/office/drawing/2014/main" id="{D3889833-6BDC-244E-92B6-8FD4100D53C8}"/>
              </a:ext>
            </a:extLst>
          </p:cNvPr>
          <p:cNvSpPr>
            <a:spLocks noGrp="1"/>
          </p:cNvSpPr>
          <p:nvPr>
            <p:ph sz="half" idx="1"/>
          </p:nvPr>
        </p:nvSpPr>
        <p:spPr>
          <a:xfrm>
            <a:off x="1713673" y="1865581"/>
            <a:ext cx="3889995" cy="3867279"/>
          </a:xfrm>
        </p:spPr>
        <p:txBody>
          <a:bodyPr>
            <a:normAutofit/>
          </a:bodyPr>
          <a:lstStyle/>
          <a:p>
            <a:pPr marL="0"/>
            <a:r>
              <a:rPr lang="en-US" dirty="0"/>
              <a:t>“</a:t>
            </a:r>
            <a:r>
              <a:rPr lang="en-US" sz="2531" dirty="0"/>
              <a:t>And without faith it is impossible to please him, for whoever would draw near to God </a:t>
            </a:r>
            <a:r>
              <a:rPr lang="en-US" sz="2531" u="sng" dirty="0"/>
              <a:t>MUST</a:t>
            </a:r>
            <a:r>
              <a:rPr lang="en-US" sz="2531" dirty="0"/>
              <a:t> believe that he exists and that he rewards those who </a:t>
            </a:r>
            <a:r>
              <a:rPr lang="en-US" sz="2531" u="sng" dirty="0"/>
              <a:t>DILIGENTLY</a:t>
            </a:r>
            <a:r>
              <a:rPr lang="en-US" sz="2531" dirty="0"/>
              <a:t> seek him.” 		Hebrews 11:6</a:t>
            </a:r>
          </a:p>
        </p:txBody>
      </p:sp>
      <p:pic>
        <p:nvPicPr>
          <p:cNvPr id="7" name="Content Placeholder 6">
            <a:extLst>
              <a:ext uri="{FF2B5EF4-FFF2-40B4-BE49-F238E27FC236}">
                <a16:creationId xmlns:a16="http://schemas.microsoft.com/office/drawing/2014/main" id="{FA41BF2E-220B-DA4F-84E2-3F5E915154B6}"/>
              </a:ext>
            </a:extLst>
          </p:cNvPr>
          <p:cNvPicPr>
            <a:picLocks noGrp="1" noChangeAspect="1"/>
          </p:cNvPicPr>
          <p:nvPr>
            <p:ph sz="half" idx="2"/>
          </p:nvPr>
        </p:nvPicPr>
        <p:blipFill>
          <a:blip r:embed="rId3"/>
          <a:stretch>
            <a:fillRect/>
          </a:stretch>
        </p:blipFill>
        <p:spPr>
          <a:xfrm>
            <a:off x="5603668" y="2772761"/>
            <a:ext cx="4121661" cy="2536631"/>
          </a:xfrm>
        </p:spPr>
      </p:pic>
    </p:spTree>
    <p:extLst>
      <p:ext uri="{BB962C8B-B14F-4D97-AF65-F5344CB8AC3E}">
        <p14:creationId xmlns:p14="http://schemas.microsoft.com/office/powerpoint/2010/main" val="25431769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B84E-C669-F549-A4B4-8C054EE6D8EF}"/>
              </a:ext>
            </a:extLst>
          </p:cNvPr>
          <p:cNvSpPr>
            <a:spLocks noGrp="1"/>
          </p:cNvSpPr>
          <p:nvPr>
            <p:ph type="title"/>
          </p:nvPr>
        </p:nvSpPr>
        <p:spPr/>
        <p:txBody>
          <a:bodyPr/>
          <a:lstStyle/>
          <a:p>
            <a:r>
              <a:rPr lang="en-US" sz="4219" dirty="0"/>
              <a:t>Seeking Him As a Personal Being</a:t>
            </a:r>
          </a:p>
        </p:txBody>
      </p:sp>
      <p:sp>
        <p:nvSpPr>
          <p:cNvPr id="3" name="Content Placeholder 2">
            <a:extLst>
              <a:ext uri="{FF2B5EF4-FFF2-40B4-BE49-F238E27FC236}">
                <a16:creationId xmlns:a16="http://schemas.microsoft.com/office/drawing/2014/main" id="{D3889833-6BDC-244E-92B6-8FD4100D53C8}"/>
              </a:ext>
            </a:extLst>
          </p:cNvPr>
          <p:cNvSpPr>
            <a:spLocks noGrp="1"/>
          </p:cNvSpPr>
          <p:nvPr>
            <p:ph sz="half" idx="1"/>
          </p:nvPr>
        </p:nvSpPr>
        <p:spPr/>
        <p:txBody>
          <a:bodyPr>
            <a:normAutofit/>
          </a:bodyPr>
          <a:lstStyle/>
          <a:p>
            <a:pPr marL="0"/>
            <a:endParaRPr lang="en-US" dirty="0"/>
          </a:p>
          <a:p>
            <a:r>
              <a:rPr lang="en-US" dirty="0"/>
              <a:t>“…that they should seek God, and perhaps feel their way toward him and find him. Yet he is actually not far from each one of us,” Acts 17:27 </a:t>
            </a:r>
          </a:p>
        </p:txBody>
      </p:sp>
      <p:pic>
        <p:nvPicPr>
          <p:cNvPr id="8" name="Content Placeholder 7">
            <a:extLst>
              <a:ext uri="{FF2B5EF4-FFF2-40B4-BE49-F238E27FC236}">
                <a16:creationId xmlns:a16="http://schemas.microsoft.com/office/drawing/2014/main" id="{9C5D2D5B-39B1-564A-9A7B-A69283996C71}"/>
              </a:ext>
            </a:extLst>
          </p:cNvPr>
          <p:cNvPicPr>
            <a:picLocks noGrp="1" noChangeAspect="1"/>
          </p:cNvPicPr>
          <p:nvPr>
            <p:ph sz="half" idx="2"/>
          </p:nvPr>
        </p:nvPicPr>
        <p:blipFill>
          <a:blip r:embed="rId3"/>
          <a:stretch>
            <a:fillRect/>
          </a:stretch>
        </p:blipFill>
        <p:spPr>
          <a:xfrm>
            <a:off x="6132909" y="2609850"/>
            <a:ext cx="2923066" cy="2923066"/>
          </a:xfrm>
        </p:spPr>
      </p:pic>
    </p:spTree>
    <p:extLst>
      <p:ext uri="{BB962C8B-B14F-4D97-AF65-F5344CB8AC3E}">
        <p14:creationId xmlns:p14="http://schemas.microsoft.com/office/powerpoint/2010/main" val="2458198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9907-7A18-7A17-6C7C-F55A879E1EBC}"/>
              </a:ext>
            </a:extLst>
          </p:cNvPr>
          <p:cNvSpPr>
            <a:spLocks noGrp="1"/>
          </p:cNvSpPr>
          <p:nvPr>
            <p:ph type="title"/>
          </p:nvPr>
        </p:nvSpPr>
        <p:spPr/>
        <p:txBody>
          <a:bodyPr/>
          <a:lstStyle/>
          <a:p>
            <a:r>
              <a:rPr lang="en-US" sz="4219" dirty="0"/>
              <a:t>There are Powerful Disrupters</a:t>
            </a:r>
          </a:p>
        </p:txBody>
      </p:sp>
      <p:sp>
        <p:nvSpPr>
          <p:cNvPr id="3" name="Content Placeholder 2">
            <a:extLst>
              <a:ext uri="{FF2B5EF4-FFF2-40B4-BE49-F238E27FC236}">
                <a16:creationId xmlns:a16="http://schemas.microsoft.com/office/drawing/2014/main" id="{14D24E3F-82F6-A430-B3F6-A250F3C82761}"/>
              </a:ext>
            </a:extLst>
          </p:cNvPr>
          <p:cNvSpPr>
            <a:spLocks noGrp="1"/>
          </p:cNvSpPr>
          <p:nvPr>
            <p:ph idx="1"/>
          </p:nvPr>
        </p:nvSpPr>
        <p:spPr/>
        <p:txBody>
          <a:bodyPr/>
          <a:lstStyle/>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Our family</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Work colleagues</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Peers</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School</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Church</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Social Networks</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Sports</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Media</a:t>
            </a:r>
          </a:p>
          <a:p>
            <a:endParaRPr lang="en-US" dirty="0"/>
          </a:p>
        </p:txBody>
      </p:sp>
    </p:spTree>
    <p:extLst>
      <p:ext uri="{BB962C8B-B14F-4D97-AF65-F5344CB8AC3E}">
        <p14:creationId xmlns:p14="http://schemas.microsoft.com/office/powerpoint/2010/main" val="466134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9907-7A18-7A17-6C7C-F55A879E1EBC}"/>
              </a:ext>
            </a:extLst>
          </p:cNvPr>
          <p:cNvSpPr>
            <a:spLocks noGrp="1"/>
          </p:cNvSpPr>
          <p:nvPr>
            <p:ph type="title"/>
          </p:nvPr>
        </p:nvSpPr>
        <p:spPr/>
        <p:txBody>
          <a:bodyPr/>
          <a:lstStyle/>
          <a:p>
            <a:r>
              <a:rPr lang="en-US" sz="4219" dirty="0"/>
              <a:t>Nothing Can Replace God</a:t>
            </a:r>
          </a:p>
        </p:txBody>
      </p:sp>
      <p:sp>
        <p:nvSpPr>
          <p:cNvPr id="3" name="Content Placeholder 2">
            <a:extLst>
              <a:ext uri="{FF2B5EF4-FFF2-40B4-BE49-F238E27FC236}">
                <a16:creationId xmlns:a16="http://schemas.microsoft.com/office/drawing/2014/main" id="{14D24E3F-82F6-A430-B3F6-A250F3C82761}"/>
              </a:ext>
            </a:extLst>
          </p:cNvPr>
          <p:cNvSpPr>
            <a:spLocks noGrp="1"/>
          </p:cNvSpPr>
          <p:nvPr>
            <p:ph idx="1"/>
          </p:nvPr>
        </p:nvSpPr>
        <p:spPr>
          <a:xfrm>
            <a:off x="2152428" y="1826122"/>
            <a:ext cx="7887146" cy="3746004"/>
          </a:xfrm>
        </p:spPr>
        <p:txBody>
          <a:bodyPr/>
          <a:lstStyle/>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Rewarding Careers</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Financial Success</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Great Friends</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Great Kids</a:t>
            </a:r>
          </a:p>
          <a:p>
            <a:pPr marL="241093" indent="-241093">
              <a:spcBef>
                <a:spcPts val="0"/>
              </a:spcBef>
              <a:spcAft>
                <a:spcPts val="0"/>
              </a:spcAft>
              <a:buFont typeface="Symbol" pitchFamily="2" charset="2"/>
              <a:buChar char=""/>
            </a:pPr>
            <a:r>
              <a:rPr lang="en-US" sz="3094" dirty="0">
                <a:latin typeface="Times New Roman" panose="02020603050405020304" pitchFamily="18" charset="0"/>
                <a:ea typeface="Times New Roman" panose="02020603050405020304" pitchFamily="18" charset="0"/>
              </a:rPr>
              <a:t>Fulfilling Marriages</a:t>
            </a:r>
          </a:p>
          <a:p>
            <a:endParaRPr lang="en-US" dirty="0"/>
          </a:p>
        </p:txBody>
      </p:sp>
    </p:spTree>
    <p:extLst>
      <p:ext uri="{BB962C8B-B14F-4D97-AF65-F5344CB8AC3E}">
        <p14:creationId xmlns:p14="http://schemas.microsoft.com/office/powerpoint/2010/main" val="2858842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4B5B-23DD-D453-CC63-705774E6A4DD}"/>
              </a:ext>
            </a:extLst>
          </p:cNvPr>
          <p:cNvSpPr>
            <a:spLocks noGrp="1"/>
          </p:cNvSpPr>
          <p:nvPr>
            <p:ph type="title"/>
          </p:nvPr>
        </p:nvSpPr>
        <p:spPr/>
        <p:txBody>
          <a:bodyPr/>
          <a:lstStyle/>
          <a:p>
            <a:r>
              <a:rPr lang="en-US" sz="4219" dirty="0">
                <a:latin typeface="Times New Roman" panose="02020603050405020304" pitchFamily="18" charset="0"/>
                <a:cs typeface="Times New Roman" panose="02020603050405020304" pitchFamily="18" charset="0"/>
              </a:rPr>
              <a:t>Nothing Can Replace God</a:t>
            </a:r>
          </a:p>
        </p:txBody>
      </p:sp>
      <p:sp>
        <p:nvSpPr>
          <p:cNvPr id="3" name="Content Placeholder 2">
            <a:extLst>
              <a:ext uri="{FF2B5EF4-FFF2-40B4-BE49-F238E27FC236}">
                <a16:creationId xmlns:a16="http://schemas.microsoft.com/office/drawing/2014/main" id="{F7A5513B-01DA-A1AC-A184-CEFCE21C4B62}"/>
              </a:ext>
            </a:extLst>
          </p:cNvPr>
          <p:cNvSpPr>
            <a:spLocks noGrp="1"/>
          </p:cNvSpPr>
          <p:nvPr>
            <p:ph idx="1"/>
          </p:nvPr>
        </p:nvSpPr>
        <p:spPr/>
        <p:txBody>
          <a:bodyPr/>
          <a:lstStyle/>
          <a:p>
            <a:pPr marL="0"/>
            <a:r>
              <a:rPr lang="en-US" sz="3094" dirty="0">
                <a:latin typeface="Times New Roman" panose="02020603050405020304" pitchFamily="18" charset="0"/>
                <a:cs typeface="Times New Roman" panose="02020603050405020304" pitchFamily="18" charset="0"/>
              </a:rPr>
              <a:t>“Only God can perfectly satisfy our hunger and our thirst, and He is always leading us in the direction of satisfaction in Him.  He is teaching us, if we have the hearts to learn, that </a:t>
            </a:r>
            <a:r>
              <a:rPr lang="en-US" sz="3094" u="sng" dirty="0">
                <a:latin typeface="Times New Roman" panose="02020603050405020304" pitchFamily="18" charset="0"/>
                <a:cs typeface="Times New Roman" panose="02020603050405020304" pitchFamily="18" charset="0"/>
              </a:rPr>
              <a:t>He</a:t>
            </a:r>
            <a:r>
              <a:rPr lang="en-US" sz="3094" dirty="0">
                <a:latin typeface="Times New Roman" panose="02020603050405020304" pitchFamily="18" charset="0"/>
                <a:cs typeface="Times New Roman" panose="02020603050405020304" pitchFamily="18" charset="0"/>
              </a:rPr>
              <a:t> is the only thing we can’t do without”	Gary Henry   							</a:t>
            </a:r>
            <a:r>
              <a:rPr lang="en-US" sz="3094" i="1" dirty="0">
                <a:latin typeface="Times New Roman" panose="02020603050405020304" pitchFamily="18" charset="0"/>
                <a:cs typeface="Times New Roman" panose="02020603050405020304" pitchFamily="18" charset="0"/>
              </a:rPr>
              <a:t>Diligently Seeking God</a:t>
            </a:r>
            <a:endParaRPr lang="en-US" sz="3094"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35937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72E1-CEC9-32B9-AF0A-6ACEFEEAC159}"/>
              </a:ext>
            </a:extLst>
          </p:cNvPr>
          <p:cNvSpPr>
            <a:spLocks noGrp="1"/>
          </p:cNvSpPr>
          <p:nvPr>
            <p:ph type="ctrTitle"/>
          </p:nvPr>
        </p:nvSpPr>
        <p:spPr/>
        <p:txBody>
          <a:bodyPr/>
          <a:lstStyle/>
          <a:p>
            <a:r>
              <a:rPr lang="en-US" sz="5062" dirty="0"/>
              <a:t>Spiritual Intimacy</a:t>
            </a:r>
          </a:p>
        </p:txBody>
      </p:sp>
      <p:sp>
        <p:nvSpPr>
          <p:cNvPr id="3" name="Subtitle 2">
            <a:extLst>
              <a:ext uri="{FF2B5EF4-FFF2-40B4-BE49-F238E27FC236}">
                <a16:creationId xmlns:a16="http://schemas.microsoft.com/office/drawing/2014/main" id="{1D2A00D5-8E14-5DEA-6668-FEEBAC607221}"/>
              </a:ext>
            </a:extLst>
          </p:cNvPr>
          <p:cNvSpPr>
            <a:spLocks noGrp="1"/>
          </p:cNvSpPr>
          <p:nvPr>
            <p:ph type="subTitle" idx="1"/>
          </p:nvPr>
        </p:nvSpPr>
        <p:spPr>
          <a:xfrm>
            <a:off x="2184797" y="3602013"/>
            <a:ext cx="7608094" cy="1655340"/>
          </a:xfrm>
        </p:spPr>
        <p:txBody>
          <a:bodyPr/>
          <a:lstStyle/>
          <a:p>
            <a:endParaRPr lang="en-US" sz="3094" dirty="0"/>
          </a:p>
          <a:p>
            <a:r>
              <a:rPr lang="en-US" sz="3797" dirty="0"/>
              <a:t>Drawing Near to God Individually</a:t>
            </a:r>
          </a:p>
        </p:txBody>
      </p:sp>
    </p:spTree>
    <p:extLst>
      <p:ext uri="{BB962C8B-B14F-4D97-AF65-F5344CB8AC3E}">
        <p14:creationId xmlns:p14="http://schemas.microsoft.com/office/powerpoint/2010/main" val="25835020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9F6AF9-FDDB-E9B1-24B7-603187A05BC3}"/>
              </a:ext>
            </a:extLst>
          </p:cNvPr>
          <p:cNvSpPr txBox="1"/>
          <p:nvPr/>
        </p:nvSpPr>
        <p:spPr>
          <a:xfrm>
            <a:off x="1809750" y="696516"/>
            <a:ext cx="8143875" cy="5545364"/>
          </a:xfrm>
          <a:prstGeom prst="rect">
            <a:avLst/>
          </a:prstGeom>
          <a:noFill/>
        </p:spPr>
        <p:txBody>
          <a:bodyPr wrap="square">
            <a:spAutoFit/>
          </a:bodyPr>
          <a:lstStyle/>
          <a:p>
            <a:pPr defTabSz="642915" eaLnBrk="0" fontAlgn="base" hangingPunct="0">
              <a:spcBef>
                <a:spcPct val="0"/>
              </a:spcBef>
              <a:spcAft>
                <a:spcPct val="0"/>
              </a:spcAft>
            </a:pPr>
            <a:r>
              <a:rPr lang="en-US" sz="2953" dirty="0">
                <a:solidFill>
                  <a:srgbClr val="141414"/>
                </a:solidFill>
                <a:latin typeface="Arial" panose="020B0604020202020204" pitchFamily="34" charset="0"/>
                <a:ea typeface="ヒラギノ明朝 ProN W3"/>
                <a:sym typeface="Cochin" charset="0"/>
              </a:rPr>
              <a:t>Key Objectives:</a:t>
            </a:r>
          </a:p>
          <a:p>
            <a:pPr defTabSz="642915" eaLnBrk="0" fontAlgn="base" hangingPunct="0">
              <a:spcBef>
                <a:spcPct val="0"/>
              </a:spcBef>
              <a:spcAft>
                <a:spcPct val="0"/>
              </a:spcAft>
            </a:pPr>
            <a:endParaRPr lang="en-US" sz="2953" dirty="0">
              <a:solidFill>
                <a:srgbClr val="141414"/>
              </a:solidFill>
              <a:latin typeface="Arial" panose="020B0604020202020204" pitchFamily="34" charset="0"/>
              <a:ea typeface="ヒラギノ明朝 ProN W3"/>
              <a:sym typeface="Cochin" charset="0"/>
            </a:endParaRPr>
          </a:p>
          <a:p>
            <a:pPr defTabSz="642915" eaLnBrk="0" fontAlgn="base" hangingPunct="0">
              <a:spcBef>
                <a:spcPct val="0"/>
              </a:spcBef>
              <a:spcAft>
                <a:spcPct val="0"/>
              </a:spcAft>
            </a:pPr>
            <a:r>
              <a:rPr lang="en-US" sz="2953" dirty="0">
                <a:solidFill>
                  <a:srgbClr val="000000"/>
                </a:solidFill>
                <a:latin typeface="Helvetica" pitchFamily="2" charset="0"/>
                <a:ea typeface="ヒラギノ明朝 ProN W3"/>
                <a:sym typeface="Cochin" charset="0"/>
              </a:rPr>
              <a:t>1.   In all we do, seeking God first in our lives 	sets the foundation for how we interact in 	our families</a:t>
            </a:r>
          </a:p>
          <a:p>
            <a:pPr defTabSz="642915" eaLnBrk="0" fontAlgn="base" hangingPunct="0">
              <a:spcBef>
                <a:spcPct val="0"/>
              </a:spcBef>
              <a:spcAft>
                <a:spcPct val="0"/>
              </a:spcAft>
            </a:pPr>
            <a:r>
              <a:rPr lang="en-US" sz="2953" dirty="0">
                <a:solidFill>
                  <a:srgbClr val="000000"/>
                </a:solidFill>
                <a:latin typeface="Helvetica" pitchFamily="2" charset="0"/>
                <a:ea typeface="ヒラギノ明朝 ProN W3"/>
                <a:sym typeface="Cochin" charset="0"/>
              </a:rPr>
              <a:t>2.  Understand there are powerful disrupters  	that can adversely affect our spiritual life 	and in turn, all our relationships</a:t>
            </a:r>
          </a:p>
          <a:p>
            <a:pPr defTabSz="642915" eaLnBrk="0" fontAlgn="base" hangingPunct="0">
              <a:spcBef>
                <a:spcPct val="0"/>
              </a:spcBef>
              <a:spcAft>
                <a:spcPct val="0"/>
              </a:spcAft>
            </a:pPr>
            <a:r>
              <a:rPr lang="en-US" sz="2953" dirty="0">
                <a:solidFill>
                  <a:srgbClr val="000000"/>
                </a:solidFill>
                <a:latin typeface="Helvetica" pitchFamily="2" charset="0"/>
                <a:ea typeface="ヒラギノ明朝 ProN W3"/>
                <a:sym typeface="Cochin" charset="0"/>
              </a:rPr>
              <a:t>3.   Improving our own faithfulness to the Lord    	will improve our roles in our families</a:t>
            </a:r>
          </a:p>
          <a:p>
            <a:pPr defTabSz="642915" eaLnBrk="0" fontAlgn="base" hangingPunct="0">
              <a:spcBef>
                <a:spcPct val="0"/>
              </a:spcBef>
              <a:spcAft>
                <a:spcPct val="0"/>
              </a:spcAft>
            </a:pPr>
            <a:r>
              <a:rPr lang="en-US" sz="2953" dirty="0">
                <a:solidFill>
                  <a:srgbClr val="000000"/>
                </a:solidFill>
                <a:latin typeface="Helvetica" pitchFamily="2" charset="0"/>
                <a:ea typeface="ヒラギノ明朝 ProN W3"/>
                <a:sym typeface="Cochin" charset="0"/>
              </a:rPr>
              <a:t>4.  Nothing can replace God</a:t>
            </a:r>
          </a:p>
          <a:p>
            <a:pPr defTabSz="642915" eaLnBrk="0" fontAlgn="base" hangingPunct="0">
              <a:spcBef>
                <a:spcPct val="0"/>
              </a:spcBef>
              <a:spcAft>
                <a:spcPct val="0"/>
              </a:spcAft>
            </a:pPr>
            <a:endParaRPr lang="en-US" sz="2953" dirty="0">
              <a:solidFill>
                <a:srgbClr val="141414"/>
              </a:solidFill>
              <a:latin typeface="Arial" panose="020B0604020202020204" pitchFamily="34" charset="0"/>
              <a:ea typeface="ヒラギノ明朝 ProN W3"/>
              <a:sym typeface="Cochin" charset="0"/>
            </a:endParaRPr>
          </a:p>
        </p:txBody>
      </p:sp>
    </p:spTree>
    <p:extLst>
      <p:ext uri="{BB962C8B-B14F-4D97-AF65-F5344CB8AC3E}">
        <p14:creationId xmlns:p14="http://schemas.microsoft.com/office/powerpoint/2010/main" val="1174747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9F6AF9-FDDB-E9B1-24B7-603187A05BC3}"/>
              </a:ext>
            </a:extLst>
          </p:cNvPr>
          <p:cNvSpPr txBox="1"/>
          <p:nvPr/>
        </p:nvSpPr>
        <p:spPr>
          <a:xfrm>
            <a:off x="1809750" y="696516"/>
            <a:ext cx="8143875" cy="2818849"/>
          </a:xfrm>
          <a:prstGeom prst="rect">
            <a:avLst/>
          </a:prstGeom>
          <a:noFill/>
        </p:spPr>
        <p:txBody>
          <a:bodyPr wrap="square">
            <a:spAutoFit/>
          </a:bodyPr>
          <a:lstStyle/>
          <a:p>
            <a:pPr defTabSz="642915" eaLnBrk="0" fontAlgn="base" hangingPunct="0">
              <a:spcBef>
                <a:spcPct val="0"/>
              </a:spcBef>
              <a:spcAft>
                <a:spcPct val="0"/>
              </a:spcAft>
            </a:pPr>
            <a:r>
              <a:rPr lang="en-US" sz="2953" dirty="0">
                <a:solidFill>
                  <a:srgbClr val="000000"/>
                </a:solidFill>
                <a:latin typeface="Helvetica Neue" panose="02000503000000020004" pitchFamily="2" charset="0"/>
                <a:ea typeface="ヒラギノ明朝 ProN W3"/>
                <a:sym typeface="Cochin" charset="0"/>
              </a:rPr>
              <a:t>Definition</a:t>
            </a:r>
          </a:p>
          <a:p>
            <a:pPr defTabSz="642915" eaLnBrk="0" fontAlgn="base" hangingPunct="0">
              <a:spcBef>
                <a:spcPct val="0"/>
              </a:spcBef>
              <a:spcAft>
                <a:spcPct val="0"/>
              </a:spcAft>
            </a:pPr>
            <a:r>
              <a:rPr lang="en-US" sz="2953" b="1" dirty="0">
                <a:solidFill>
                  <a:srgbClr val="141414"/>
                </a:solidFill>
                <a:latin typeface="Arial" panose="020B0604020202020204" pitchFamily="34" charset="0"/>
                <a:ea typeface="ヒラギノ明朝 ProN W3"/>
                <a:sym typeface="Cochin" charset="0"/>
              </a:rPr>
              <a:t>intimacy  noun [ in-</a:t>
            </a:r>
            <a:r>
              <a:rPr lang="en-US" sz="2953" b="1" dirty="0" err="1">
                <a:solidFill>
                  <a:srgbClr val="141414"/>
                </a:solidFill>
                <a:latin typeface="Arial" panose="020B0604020202020204" pitchFamily="34" charset="0"/>
                <a:ea typeface="ヒラギノ明朝 ProN W3"/>
                <a:sym typeface="Cochin" charset="0"/>
              </a:rPr>
              <a:t>t</a:t>
            </a:r>
            <a:r>
              <a:rPr lang="en-US" sz="2953" b="1" i="1" dirty="0" err="1">
                <a:solidFill>
                  <a:srgbClr val="141414"/>
                </a:solidFill>
                <a:latin typeface="Arial" panose="020B0604020202020204" pitchFamily="34" charset="0"/>
                <a:ea typeface="ヒラギノ明朝 ProN W3"/>
                <a:sym typeface="Cochin" charset="0"/>
              </a:rPr>
              <a:t>uh</a:t>
            </a:r>
            <a:r>
              <a:rPr lang="en-US" sz="2953" b="1" dirty="0">
                <a:solidFill>
                  <a:srgbClr val="141414"/>
                </a:solidFill>
                <a:latin typeface="Arial" panose="020B0604020202020204" pitchFamily="34" charset="0"/>
                <a:ea typeface="ヒラギノ明朝 ProN W3"/>
                <a:sym typeface="Cochin" charset="0"/>
              </a:rPr>
              <a:t>-</a:t>
            </a:r>
            <a:r>
              <a:rPr lang="en-US" sz="2953" b="1" dirty="0" err="1">
                <a:solidFill>
                  <a:srgbClr val="141414"/>
                </a:solidFill>
                <a:latin typeface="Arial" panose="020B0604020202020204" pitchFamily="34" charset="0"/>
                <a:ea typeface="ヒラギノ明朝 ProN W3"/>
                <a:sym typeface="Cochin" charset="0"/>
              </a:rPr>
              <a:t>m</a:t>
            </a:r>
            <a:r>
              <a:rPr lang="en-US" sz="2953" b="1" i="1" dirty="0" err="1">
                <a:solidFill>
                  <a:srgbClr val="141414"/>
                </a:solidFill>
                <a:latin typeface="Arial" panose="020B0604020202020204" pitchFamily="34" charset="0"/>
                <a:ea typeface="ヒラギノ明朝 ProN W3"/>
                <a:sym typeface="Cochin" charset="0"/>
              </a:rPr>
              <a:t>uh</a:t>
            </a:r>
            <a:r>
              <a:rPr lang="en-US" sz="2953" b="1" dirty="0">
                <a:solidFill>
                  <a:srgbClr val="141414"/>
                </a:solidFill>
                <a:latin typeface="Arial" panose="020B0604020202020204" pitchFamily="34" charset="0"/>
                <a:ea typeface="ヒラギノ明朝 ProN W3"/>
                <a:sym typeface="Cochin" charset="0"/>
              </a:rPr>
              <a:t>-see ]</a:t>
            </a:r>
          </a:p>
          <a:p>
            <a:pPr defTabSz="642915" eaLnBrk="0" fontAlgn="base" hangingPunct="0">
              <a:spcBef>
                <a:spcPct val="0"/>
              </a:spcBef>
              <a:spcAft>
                <a:spcPct val="0"/>
              </a:spcAft>
            </a:pPr>
            <a:endParaRPr lang="en-US" sz="2953" dirty="0">
              <a:solidFill>
                <a:srgbClr val="141414"/>
              </a:solidFill>
              <a:latin typeface="Arial" panose="020B0604020202020204" pitchFamily="34" charset="0"/>
              <a:ea typeface="ヒラギノ明朝 ProN W3"/>
              <a:sym typeface="Cochin" charset="0"/>
            </a:endParaRPr>
          </a:p>
          <a:p>
            <a:pPr defTabSz="642915" eaLnBrk="0" fontAlgn="base" hangingPunct="0">
              <a:spcBef>
                <a:spcPct val="0"/>
              </a:spcBef>
              <a:spcAft>
                <a:spcPct val="0"/>
              </a:spcAft>
            </a:pPr>
            <a:r>
              <a:rPr lang="en-US" sz="2953" dirty="0">
                <a:solidFill>
                  <a:srgbClr val="141414"/>
                </a:solidFill>
                <a:latin typeface="Arial" panose="020B0604020202020204" pitchFamily="34" charset="0"/>
                <a:ea typeface="ヒラギノ明朝 ProN W3"/>
                <a:sym typeface="Cochin" charset="0"/>
              </a:rPr>
              <a:t>“a close, familiar, and usually affectionate or loving personal relationship with another person or group.”</a:t>
            </a:r>
          </a:p>
        </p:txBody>
      </p:sp>
    </p:spTree>
    <p:extLst>
      <p:ext uri="{BB962C8B-B14F-4D97-AF65-F5344CB8AC3E}">
        <p14:creationId xmlns:p14="http://schemas.microsoft.com/office/powerpoint/2010/main" val="23152887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E48F03C7-76E1-2A3D-971E-7329EF31605B}"/>
              </a:ext>
            </a:extLst>
          </p:cNvPr>
          <p:cNvSpPr/>
          <p:nvPr/>
        </p:nvSpPr>
        <p:spPr bwMode="auto">
          <a:xfrm>
            <a:off x="2452688" y="1339453"/>
            <a:ext cx="7286625" cy="3911203"/>
          </a:xfrm>
          <a:prstGeom prst="wedgeEllipseCallou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r>
              <a:rPr lang="en-US" sz="2953" dirty="0">
                <a:ln>
                  <a:solidFill>
                    <a:srgbClr val="FFFFFF"/>
                  </a:solidFill>
                </a:ln>
                <a:solidFill>
                  <a:srgbClr val="FFFFFF"/>
                </a:solidFill>
                <a:latin typeface="Cochin" charset="0"/>
                <a:ea typeface="ヒラギノ明朝 ProN W3" charset="0"/>
                <a:sym typeface="Cochin" charset="0"/>
              </a:rPr>
              <a:t>Deuteronomy 6:5</a:t>
            </a:r>
          </a:p>
          <a:p>
            <a:pPr algn="ctr" defTabSz="642915" fontAlgn="base">
              <a:spcBef>
                <a:spcPct val="0"/>
              </a:spcBef>
              <a:spcAft>
                <a:spcPct val="0"/>
              </a:spcAft>
            </a:pPr>
            <a:endParaRPr lang="en-US" sz="2953" dirty="0">
              <a:ln>
                <a:solidFill>
                  <a:srgbClr val="FFFFFF"/>
                </a:solidFill>
              </a:ln>
              <a:solidFill>
                <a:srgbClr val="FFFFFF"/>
              </a:solidFill>
              <a:latin typeface="Cochin" charset="0"/>
              <a:ea typeface="ヒラギノ明朝 ProN W3" charset="0"/>
              <a:sym typeface="Cochin" charset="0"/>
            </a:endParaRPr>
          </a:p>
          <a:p>
            <a:pPr algn="ctr" defTabSz="642915" fontAlgn="base">
              <a:spcBef>
                <a:spcPct val="0"/>
              </a:spcBef>
              <a:spcAft>
                <a:spcPct val="0"/>
              </a:spcAft>
            </a:pPr>
            <a:r>
              <a:rPr lang="en-US" sz="2953" dirty="0">
                <a:ln>
                  <a:solidFill>
                    <a:srgbClr val="FFFFFF"/>
                  </a:solidFill>
                </a:ln>
                <a:solidFill>
                  <a:srgbClr val="FFFFFF"/>
                </a:solidFill>
                <a:latin typeface="Cochin" charset="0"/>
                <a:ea typeface="ヒラギノ明朝 ProN W3" charset="0"/>
                <a:sym typeface="Cochin" charset="0"/>
              </a:rPr>
              <a:t>You shall </a:t>
            </a:r>
            <a:r>
              <a:rPr lang="en-US" sz="2953" u="sng" dirty="0">
                <a:ln>
                  <a:solidFill>
                    <a:srgbClr val="FFFFFF"/>
                  </a:solidFill>
                </a:ln>
                <a:solidFill>
                  <a:srgbClr val="FFFFFF"/>
                </a:solidFill>
                <a:latin typeface="Cochin" charset="0"/>
                <a:ea typeface="ヒラギノ明朝 ProN W3" charset="0"/>
                <a:sym typeface="Cochin" charset="0"/>
              </a:rPr>
              <a:t>love</a:t>
            </a:r>
            <a:r>
              <a:rPr lang="en-US" sz="2953" dirty="0">
                <a:ln>
                  <a:solidFill>
                    <a:srgbClr val="FFFFFF"/>
                  </a:solidFill>
                </a:ln>
                <a:solidFill>
                  <a:srgbClr val="FFFFFF"/>
                </a:solidFill>
                <a:latin typeface="Cochin" charset="0"/>
                <a:ea typeface="ヒラギノ明朝 ProN W3" charset="0"/>
                <a:sym typeface="Cochin" charset="0"/>
              </a:rPr>
              <a:t> the LORD your God with all your heart and with all your soul and with all your might.</a:t>
            </a:r>
            <a:endParaRPr lang="en-US" sz="2953" dirty="0">
              <a:ln>
                <a:solidFill>
                  <a:srgbClr val="FFFFFF"/>
                </a:solidFill>
              </a:ln>
              <a:solidFill>
                <a:srgbClr val="FFFFFF"/>
              </a:solidFill>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16609857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943695F8-D6B4-AF2A-5485-1A69034EBD64}"/>
              </a:ext>
            </a:extLst>
          </p:cNvPr>
          <p:cNvSpPr/>
          <p:nvPr/>
        </p:nvSpPr>
        <p:spPr bwMode="auto">
          <a:xfrm>
            <a:off x="3363516" y="1285875"/>
            <a:ext cx="6161484" cy="3857625"/>
          </a:xfrm>
          <a:prstGeom prst="wedgeEllipseCallou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en-US" sz="2953">
              <a:solidFill>
                <a:srgbClr val="515151"/>
              </a:solidFill>
              <a:latin typeface="Cochin" charset="0"/>
              <a:ea typeface="ヒラギノ明朝 ProN W3" charset="0"/>
              <a:cs typeface="ヒラギノ明朝 ProN W3" charset="0"/>
              <a:sym typeface="Cochin" charset="0"/>
            </a:endParaRPr>
          </a:p>
        </p:txBody>
      </p:sp>
      <p:sp>
        <p:nvSpPr>
          <p:cNvPr id="3" name="TextBox 2">
            <a:extLst>
              <a:ext uri="{FF2B5EF4-FFF2-40B4-BE49-F238E27FC236}">
                <a16:creationId xmlns:a16="http://schemas.microsoft.com/office/drawing/2014/main" id="{47346EBB-8A5F-700F-1C65-E2786D1F8B64}"/>
              </a:ext>
            </a:extLst>
          </p:cNvPr>
          <p:cNvSpPr txBox="1"/>
          <p:nvPr/>
        </p:nvSpPr>
        <p:spPr>
          <a:xfrm>
            <a:off x="4863703" y="1928812"/>
            <a:ext cx="3536156" cy="1910010"/>
          </a:xfrm>
          <a:prstGeom prst="rect">
            <a:avLst/>
          </a:prstGeom>
          <a:noFill/>
        </p:spPr>
        <p:txBody>
          <a:bodyPr wrap="square" rtlCol="0">
            <a:spAutoFit/>
          </a:bodyPr>
          <a:lstStyle/>
          <a:p>
            <a:pPr defTabSz="642915" eaLnBrk="0" fontAlgn="base" hangingPunct="0">
              <a:spcBef>
                <a:spcPct val="0"/>
              </a:spcBef>
              <a:spcAft>
                <a:spcPct val="0"/>
              </a:spcAft>
            </a:pPr>
            <a:r>
              <a:rPr lang="en-US" sz="2953" dirty="0">
                <a:solidFill>
                  <a:srgbClr val="FFFFFF"/>
                </a:solidFill>
                <a:latin typeface="Cochin" charset="0"/>
                <a:ea typeface="ヒラギノ明朝 ProN W3"/>
                <a:sym typeface="Cochin" charset="0"/>
              </a:rPr>
              <a:t>1 John 4:19</a:t>
            </a:r>
          </a:p>
          <a:p>
            <a:pPr defTabSz="642915" eaLnBrk="0" fontAlgn="base" hangingPunct="0">
              <a:spcBef>
                <a:spcPct val="0"/>
              </a:spcBef>
              <a:spcAft>
                <a:spcPct val="0"/>
              </a:spcAft>
            </a:pPr>
            <a:endParaRPr lang="en-US" sz="2953" dirty="0">
              <a:solidFill>
                <a:srgbClr val="FFFFFF"/>
              </a:solidFill>
              <a:latin typeface="Cochin" charset="0"/>
              <a:ea typeface="ヒラギノ明朝 ProN W3"/>
              <a:sym typeface="Cochin" charset="0"/>
            </a:endParaRPr>
          </a:p>
          <a:p>
            <a:pPr defTabSz="642915" eaLnBrk="0" fontAlgn="base" hangingPunct="0">
              <a:spcBef>
                <a:spcPct val="0"/>
              </a:spcBef>
              <a:spcAft>
                <a:spcPct val="0"/>
              </a:spcAft>
            </a:pPr>
            <a:r>
              <a:rPr lang="en-US" sz="2953" dirty="0">
                <a:solidFill>
                  <a:srgbClr val="FFFFFF"/>
                </a:solidFill>
                <a:latin typeface="Cochin" charset="0"/>
                <a:ea typeface="ヒラギノ明朝 ProN W3"/>
                <a:sym typeface="Cochin" charset="0"/>
              </a:rPr>
              <a:t>“We love because he first loved us.” </a:t>
            </a:r>
          </a:p>
        </p:txBody>
      </p:sp>
    </p:spTree>
    <p:extLst>
      <p:ext uri="{BB962C8B-B14F-4D97-AF65-F5344CB8AC3E}">
        <p14:creationId xmlns:p14="http://schemas.microsoft.com/office/powerpoint/2010/main" val="9167408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943695F8-D6B4-AF2A-5485-1A69034EBD64}"/>
              </a:ext>
            </a:extLst>
          </p:cNvPr>
          <p:cNvSpPr/>
          <p:nvPr/>
        </p:nvSpPr>
        <p:spPr bwMode="auto">
          <a:xfrm>
            <a:off x="3363516" y="1285875"/>
            <a:ext cx="6161484" cy="3857625"/>
          </a:xfrm>
          <a:prstGeom prst="wedgeEllipseCallou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en-US" sz="2953">
              <a:solidFill>
                <a:srgbClr val="515151"/>
              </a:solidFill>
              <a:latin typeface="Cochin" charset="0"/>
              <a:ea typeface="ヒラギノ明朝 ProN W3" charset="0"/>
              <a:cs typeface="ヒラギノ明朝 ProN W3" charset="0"/>
              <a:sym typeface="Cochin" charset="0"/>
            </a:endParaRPr>
          </a:p>
        </p:txBody>
      </p:sp>
      <p:sp>
        <p:nvSpPr>
          <p:cNvPr id="3" name="TextBox 2">
            <a:extLst>
              <a:ext uri="{FF2B5EF4-FFF2-40B4-BE49-F238E27FC236}">
                <a16:creationId xmlns:a16="http://schemas.microsoft.com/office/drawing/2014/main" id="{47346EBB-8A5F-700F-1C65-E2786D1F8B64}"/>
              </a:ext>
            </a:extLst>
          </p:cNvPr>
          <p:cNvSpPr txBox="1"/>
          <p:nvPr/>
        </p:nvSpPr>
        <p:spPr>
          <a:xfrm>
            <a:off x="4006453" y="1928812"/>
            <a:ext cx="5143500" cy="2364430"/>
          </a:xfrm>
          <a:prstGeom prst="rect">
            <a:avLst/>
          </a:prstGeom>
          <a:noFill/>
        </p:spPr>
        <p:txBody>
          <a:bodyPr wrap="square" rtlCol="0">
            <a:spAutoFit/>
          </a:bodyPr>
          <a:lstStyle/>
          <a:p>
            <a:pPr defTabSz="642915" eaLnBrk="0" fontAlgn="base" hangingPunct="0">
              <a:spcBef>
                <a:spcPct val="0"/>
              </a:spcBef>
              <a:spcAft>
                <a:spcPct val="0"/>
              </a:spcAft>
            </a:pPr>
            <a:endParaRPr lang="en-US" sz="2953" dirty="0">
              <a:solidFill>
                <a:srgbClr val="FFFFFF"/>
              </a:solidFill>
              <a:latin typeface="Cochin" charset="0"/>
              <a:ea typeface="ヒラギノ明朝 ProN W3"/>
              <a:sym typeface="Cochin" charset="0"/>
            </a:endParaRPr>
          </a:p>
          <a:p>
            <a:pPr defTabSz="642915" eaLnBrk="0" fontAlgn="base" hangingPunct="0">
              <a:spcBef>
                <a:spcPct val="0"/>
              </a:spcBef>
              <a:spcAft>
                <a:spcPct val="0"/>
              </a:spcAft>
            </a:pPr>
            <a:r>
              <a:rPr lang="en-US" sz="2953" dirty="0">
                <a:solidFill>
                  <a:srgbClr val="FFFFFF"/>
                </a:solidFill>
                <a:latin typeface="Cochin" charset="0"/>
                <a:ea typeface="ヒラギノ明朝 ProN W3"/>
                <a:sym typeface="Cochin" charset="0"/>
              </a:rPr>
              <a:t>John 14:15</a:t>
            </a:r>
          </a:p>
          <a:p>
            <a:pPr defTabSz="642915" eaLnBrk="0" fontAlgn="base" hangingPunct="0">
              <a:spcBef>
                <a:spcPct val="0"/>
              </a:spcBef>
              <a:spcAft>
                <a:spcPct val="0"/>
              </a:spcAft>
            </a:pPr>
            <a:endParaRPr lang="en-US" sz="2953" dirty="0">
              <a:solidFill>
                <a:srgbClr val="FFFFFF"/>
              </a:solidFill>
              <a:latin typeface="Cochin" charset="0"/>
              <a:ea typeface="ヒラギノ明朝 ProN W3"/>
              <a:sym typeface="Cochin" charset="0"/>
            </a:endParaRPr>
          </a:p>
          <a:p>
            <a:pPr defTabSz="642915" eaLnBrk="0" fontAlgn="base" hangingPunct="0">
              <a:spcBef>
                <a:spcPct val="0"/>
              </a:spcBef>
              <a:spcAft>
                <a:spcPct val="0"/>
              </a:spcAft>
            </a:pPr>
            <a:r>
              <a:rPr lang="en-US" sz="2953" dirty="0">
                <a:solidFill>
                  <a:srgbClr val="FFFFFF"/>
                </a:solidFill>
                <a:latin typeface="Cochin" charset="0"/>
                <a:ea typeface="ヒラギノ明朝 ProN W3"/>
                <a:sym typeface="Cochin" charset="0"/>
              </a:rPr>
              <a:t>“If you love me, you will keep my commandments.”</a:t>
            </a:r>
          </a:p>
        </p:txBody>
      </p:sp>
    </p:spTree>
    <p:extLst>
      <p:ext uri="{BB962C8B-B14F-4D97-AF65-F5344CB8AC3E}">
        <p14:creationId xmlns:p14="http://schemas.microsoft.com/office/powerpoint/2010/main" val="20084656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943695F8-D6B4-AF2A-5485-1A69034EBD64}"/>
              </a:ext>
            </a:extLst>
          </p:cNvPr>
          <p:cNvSpPr/>
          <p:nvPr/>
        </p:nvSpPr>
        <p:spPr bwMode="auto">
          <a:xfrm>
            <a:off x="3363516" y="1285875"/>
            <a:ext cx="6161484" cy="3857625"/>
          </a:xfrm>
          <a:prstGeom prst="wedgeEllipseCallou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en-US" sz="2953">
              <a:solidFill>
                <a:srgbClr val="515151"/>
              </a:solidFill>
              <a:latin typeface="Cochin" charset="0"/>
              <a:ea typeface="ヒラギノ明朝 ProN W3" charset="0"/>
              <a:cs typeface="ヒラギノ明朝 ProN W3" charset="0"/>
              <a:sym typeface="Cochin" charset="0"/>
            </a:endParaRPr>
          </a:p>
        </p:txBody>
      </p:sp>
      <p:sp>
        <p:nvSpPr>
          <p:cNvPr id="3" name="TextBox 2">
            <a:extLst>
              <a:ext uri="{FF2B5EF4-FFF2-40B4-BE49-F238E27FC236}">
                <a16:creationId xmlns:a16="http://schemas.microsoft.com/office/drawing/2014/main" id="{47346EBB-8A5F-700F-1C65-E2786D1F8B64}"/>
              </a:ext>
            </a:extLst>
          </p:cNvPr>
          <p:cNvSpPr txBox="1"/>
          <p:nvPr/>
        </p:nvSpPr>
        <p:spPr>
          <a:xfrm>
            <a:off x="4006453" y="1928812"/>
            <a:ext cx="5143500" cy="2364430"/>
          </a:xfrm>
          <a:prstGeom prst="rect">
            <a:avLst/>
          </a:prstGeom>
          <a:noFill/>
        </p:spPr>
        <p:txBody>
          <a:bodyPr wrap="square" rtlCol="0">
            <a:spAutoFit/>
          </a:bodyPr>
          <a:lstStyle/>
          <a:p>
            <a:pPr defTabSz="642915" eaLnBrk="0" fontAlgn="base" hangingPunct="0">
              <a:spcBef>
                <a:spcPct val="0"/>
              </a:spcBef>
              <a:spcAft>
                <a:spcPct val="0"/>
              </a:spcAft>
            </a:pPr>
            <a:r>
              <a:rPr lang="en-US" sz="2953" dirty="0">
                <a:solidFill>
                  <a:srgbClr val="FFFFFF"/>
                </a:solidFill>
                <a:latin typeface="Cochin" charset="0"/>
                <a:ea typeface="ヒラギノ明朝 ProN W3"/>
                <a:sym typeface="Cochin" charset="0"/>
              </a:rPr>
              <a:t>Romans 5:8</a:t>
            </a:r>
          </a:p>
          <a:p>
            <a:pPr defTabSz="642915" eaLnBrk="0" fontAlgn="base" hangingPunct="0">
              <a:spcBef>
                <a:spcPct val="0"/>
              </a:spcBef>
              <a:spcAft>
                <a:spcPct val="0"/>
              </a:spcAft>
            </a:pPr>
            <a:endParaRPr lang="en-US" sz="2953" dirty="0">
              <a:solidFill>
                <a:srgbClr val="FFFFFF"/>
              </a:solidFill>
              <a:latin typeface="Cochin" charset="0"/>
              <a:ea typeface="ヒラギノ明朝 ProN W3"/>
              <a:sym typeface="Cochin" charset="0"/>
            </a:endParaRPr>
          </a:p>
          <a:p>
            <a:pPr defTabSz="642915" eaLnBrk="0" fontAlgn="base" hangingPunct="0">
              <a:spcBef>
                <a:spcPct val="0"/>
              </a:spcBef>
              <a:spcAft>
                <a:spcPct val="0"/>
              </a:spcAft>
            </a:pPr>
            <a:r>
              <a:rPr lang="en-US" sz="2953" dirty="0">
                <a:solidFill>
                  <a:srgbClr val="FFFFFF"/>
                </a:solidFill>
                <a:latin typeface="Cochin" charset="0"/>
                <a:ea typeface="ヒラギノ明朝 ProN W3"/>
                <a:sym typeface="Cochin" charset="0"/>
              </a:rPr>
              <a:t>“…but God shows his love for us in that while we were still sinners, Christ died for us.”</a:t>
            </a:r>
          </a:p>
        </p:txBody>
      </p:sp>
    </p:spTree>
    <p:extLst>
      <p:ext uri="{BB962C8B-B14F-4D97-AF65-F5344CB8AC3E}">
        <p14:creationId xmlns:p14="http://schemas.microsoft.com/office/powerpoint/2010/main" val="20979531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E97C71-D25D-0263-DC0F-58DAF39DF0E3}"/>
              </a:ext>
            </a:extLst>
          </p:cNvPr>
          <p:cNvSpPr txBox="1"/>
          <p:nvPr/>
        </p:nvSpPr>
        <p:spPr>
          <a:xfrm>
            <a:off x="2184797" y="696516"/>
            <a:ext cx="7768828" cy="3425425"/>
          </a:xfrm>
          <a:prstGeom prst="rect">
            <a:avLst/>
          </a:prstGeom>
          <a:noFill/>
        </p:spPr>
        <p:txBody>
          <a:bodyPr wrap="square">
            <a:spAutoFit/>
          </a:bodyPr>
          <a:lstStyle/>
          <a:p>
            <a:pPr defTabSz="642915" eaLnBrk="0" fontAlgn="base" hangingPunct="0">
              <a:spcBef>
                <a:spcPct val="0"/>
              </a:spcBef>
              <a:spcAft>
                <a:spcPct val="0"/>
              </a:spcAft>
            </a:pPr>
            <a:endParaRPr lang="en-US" sz="3094" i="1" dirty="0">
              <a:solidFill>
                <a:srgbClr val="141414"/>
              </a:solidFill>
              <a:latin typeface="Arial" panose="020B0604020202020204" pitchFamily="34" charset="0"/>
              <a:ea typeface="ヒラギノ明朝 ProN W3"/>
              <a:sym typeface="Cochin" charset="0"/>
            </a:endParaRPr>
          </a:p>
          <a:p>
            <a:pPr defTabSz="642915" eaLnBrk="0" fontAlgn="base" hangingPunct="0">
              <a:spcBef>
                <a:spcPct val="0"/>
              </a:spcBef>
              <a:spcAft>
                <a:spcPct val="0"/>
              </a:spcAft>
            </a:pPr>
            <a:r>
              <a:rPr lang="en-US" sz="3094" dirty="0">
                <a:solidFill>
                  <a:srgbClr val="000000"/>
                </a:solidFill>
                <a:latin typeface="Helvetica Neue" panose="02000503000000020004" pitchFamily="2" charset="0"/>
                <a:ea typeface="ヒラギノ明朝 ProN W3"/>
                <a:sym typeface="Cochin" charset="0"/>
              </a:rPr>
              <a:t>Definition</a:t>
            </a:r>
          </a:p>
          <a:p>
            <a:pPr defTabSz="642915" eaLnBrk="0" fontAlgn="base" hangingPunct="0">
              <a:spcBef>
                <a:spcPct val="0"/>
              </a:spcBef>
              <a:spcAft>
                <a:spcPct val="0"/>
              </a:spcAft>
            </a:pPr>
            <a:r>
              <a:rPr lang="en-US" sz="3094" b="1" dirty="0">
                <a:solidFill>
                  <a:srgbClr val="141414"/>
                </a:solidFill>
                <a:latin typeface="Arial" panose="020B0604020202020204" pitchFamily="34" charset="0"/>
                <a:ea typeface="ヒラギノ明朝 ProN W3"/>
                <a:sym typeface="Cochin" charset="0"/>
              </a:rPr>
              <a:t>intimacy  noun [ in-</a:t>
            </a:r>
            <a:r>
              <a:rPr lang="en-US" sz="3094" b="1" dirty="0" err="1">
                <a:solidFill>
                  <a:srgbClr val="141414"/>
                </a:solidFill>
                <a:latin typeface="Arial" panose="020B0604020202020204" pitchFamily="34" charset="0"/>
                <a:ea typeface="ヒラギノ明朝 ProN W3"/>
                <a:sym typeface="Cochin" charset="0"/>
              </a:rPr>
              <a:t>t</a:t>
            </a:r>
            <a:r>
              <a:rPr lang="en-US" sz="3094" b="1" i="1" dirty="0" err="1">
                <a:solidFill>
                  <a:srgbClr val="141414"/>
                </a:solidFill>
                <a:latin typeface="Arial" panose="020B0604020202020204" pitchFamily="34" charset="0"/>
                <a:ea typeface="ヒラギノ明朝 ProN W3"/>
                <a:sym typeface="Cochin" charset="0"/>
              </a:rPr>
              <a:t>uh</a:t>
            </a:r>
            <a:r>
              <a:rPr lang="en-US" sz="3094" b="1" dirty="0">
                <a:solidFill>
                  <a:srgbClr val="141414"/>
                </a:solidFill>
                <a:latin typeface="Arial" panose="020B0604020202020204" pitchFamily="34" charset="0"/>
                <a:ea typeface="ヒラギノ明朝 ProN W3"/>
                <a:sym typeface="Cochin" charset="0"/>
              </a:rPr>
              <a:t>-</a:t>
            </a:r>
            <a:r>
              <a:rPr lang="en-US" sz="3094" b="1" dirty="0" err="1">
                <a:solidFill>
                  <a:srgbClr val="141414"/>
                </a:solidFill>
                <a:latin typeface="Arial" panose="020B0604020202020204" pitchFamily="34" charset="0"/>
                <a:ea typeface="ヒラギノ明朝 ProN W3"/>
                <a:sym typeface="Cochin" charset="0"/>
              </a:rPr>
              <a:t>m</a:t>
            </a:r>
            <a:r>
              <a:rPr lang="en-US" sz="3094" b="1" i="1" dirty="0" err="1">
                <a:solidFill>
                  <a:srgbClr val="141414"/>
                </a:solidFill>
                <a:latin typeface="Arial" panose="020B0604020202020204" pitchFamily="34" charset="0"/>
                <a:ea typeface="ヒラギノ明朝 ProN W3"/>
                <a:sym typeface="Cochin" charset="0"/>
              </a:rPr>
              <a:t>uh</a:t>
            </a:r>
            <a:r>
              <a:rPr lang="en-US" sz="3094" b="1" dirty="0">
                <a:solidFill>
                  <a:srgbClr val="141414"/>
                </a:solidFill>
                <a:latin typeface="Arial" panose="020B0604020202020204" pitchFamily="34" charset="0"/>
                <a:ea typeface="ヒラギノ明朝 ProN W3"/>
                <a:sym typeface="Cochin" charset="0"/>
              </a:rPr>
              <a:t>-see ]</a:t>
            </a:r>
            <a:endParaRPr lang="en-US" sz="3094" i="1" dirty="0">
              <a:solidFill>
                <a:srgbClr val="141414"/>
              </a:solidFill>
              <a:latin typeface="Arial" panose="020B0604020202020204" pitchFamily="34" charset="0"/>
              <a:ea typeface="ヒラギノ明朝 ProN W3"/>
              <a:sym typeface="Cochin" charset="0"/>
            </a:endParaRPr>
          </a:p>
          <a:p>
            <a:pPr defTabSz="642915" eaLnBrk="0" fontAlgn="base" hangingPunct="0">
              <a:spcBef>
                <a:spcPct val="0"/>
              </a:spcBef>
              <a:spcAft>
                <a:spcPct val="0"/>
              </a:spcAft>
            </a:pPr>
            <a:endParaRPr lang="en-US" sz="3094" dirty="0">
              <a:solidFill>
                <a:srgbClr val="393939"/>
              </a:solidFill>
              <a:latin typeface="Arial" panose="020B0604020202020204" pitchFamily="34" charset="0"/>
              <a:ea typeface="ヒラギノ明朝 ProN W3"/>
              <a:sym typeface="Cochin" charset="0"/>
            </a:endParaRPr>
          </a:p>
          <a:p>
            <a:pPr defTabSz="642915" eaLnBrk="0" fontAlgn="base" hangingPunct="0">
              <a:spcBef>
                <a:spcPct val="0"/>
              </a:spcBef>
              <a:spcAft>
                <a:spcPct val="0"/>
              </a:spcAft>
            </a:pPr>
            <a:r>
              <a:rPr lang="en-US" sz="3094" dirty="0">
                <a:solidFill>
                  <a:srgbClr val="141414"/>
                </a:solidFill>
                <a:latin typeface="Arial" panose="020B0604020202020204" pitchFamily="34" charset="0"/>
                <a:ea typeface="ヒラギノ明朝 ProN W3"/>
                <a:sym typeface="Cochin" charset="0"/>
              </a:rPr>
              <a:t>a close, </a:t>
            </a:r>
            <a:r>
              <a:rPr lang="en-US" sz="3094" u="sng" dirty="0">
                <a:solidFill>
                  <a:srgbClr val="141414"/>
                </a:solidFill>
                <a:latin typeface="Arial" panose="020B0604020202020204" pitchFamily="34" charset="0"/>
                <a:ea typeface="ヒラギノ明朝 ProN W3"/>
                <a:sym typeface="Cochin" charset="0"/>
              </a:rPr>
              <a:t>familiar</a:t>
            </a:r>
            <a:r>
              <a:rPr lang="en-US" sz="3094" dirty="0">
                <a:solidFill>
                  <a:srgbClr val="141414"/>
                </a:solidFill>
                <a:latin typeface="Arial" panose="020B0604020202020204" pitchFamily="34" charset="0"/>
                <a:ea typeface="ヒラギノ明朝 ProN W3"/>
                <a:sym typeface="Cochin" charset="0"/>
              </a:rPr>
              <a:t>, and usually </a:t>
            </a:r>
            <a:r>
              <a:rPr lang="en-US" sz="3094" u="sng" dirty="0">
                <a:solidFill>
                  <a:srgbClr val="141414"/>
                </a:solidFill>
                <a:latin typeface="Arial" panose="020B0604020202020204" pitchFamily="34" charset="0"/>
                <a:ea typeface="ヒラギノ明朝 ProN W3"/>
                <a:sym typeface="Cochin" charset="0"/>
              </a:rPr>
              <a:t>affectionate</a:t>
            </a:r>
            <a:r>
              <a:rPr lang="en-US" sz="3094" dirty="0">
                <a:solidFill>
                  <a:srgbClr val="141414"/>
                </a:solidFill>
                <a:latin typeface="Arial" panose="020B0604020202020204" pitchFamily="34" charset="0"/>
                <a:ea typeface="ヒラギノ明朝 ProN W3"/>
                <a:sym typeface="Cochin" charset="0"/>
              </a:rPr>
              <a:t> or loving </a:t>
            </a:r>
            <a:r>
              <a:rPr lang="en-US" sz="3094" u="sng" dirty="0">
                <a:solidFill>
                  <a:srgbClr val="141414"/>
                </a:solidFill>
                <a:latin typeface="Arial" panose="020B0604020202020204" pitchFamily="34" charset="0"/>
                <a:ea typeface="ヒラギノ明朝 ProN W3"/>
                <a:sym typeface="Cochin" charset="0"/>
              </a:rPr>
              <a:t>personal</a:t>
            </a:r>
            <a:r>
              <a:rPr lang="en-US" sz="3094" dirty="0">
                <a:solidFill>
                  <a:srgbClr val="141414"/>
                </a:solidFill>
                <a:latin typeface="Arial" panose="020B0604020202020204" pitchFamily="34" charset="0"/>
                <a:ea typeface="ヒラギノ明朝 ProN W3"/>
                <a:sym typeface="Cochin" charset="0"/>
              </a:rPr>
              <a:t> relationship with another person or group.</a:t>
            </a:r>
          </a:p>
        </p:txBody>
      </p:sp>
    </p:spTree>
    <p:extLst>
      <p:ext uri="{BB962C8B-B14F-4D97-AF65-F5344CB8AC3E}">
        <p14:creationId xmlns:p14="http://schemas.microsoft.com/office/powerpoint/2010/main" val="1202350624"/>
      </p:ext>
    </p:extLst>
  </p:cSld>
  <p:clrMapOvr>
    <a:masterClrMapping/>
  </p:clrMapOvr>
  <p:transition/>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506</Words>
  <Application>Microsoft Macintosh PowerPoint</Application>
  <PresentationFormat>Widescreen</PresentationFormat>
  <Paragraphs>64</Paragraphs>
  <Slides>16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Cochin</vt:lpstr>
      <vt:lpstr>Helvetica</vt:lpstr>
      <vt:lpstr>Helvetica Neue</vt:lpstr>
      <vt:lpstr>Symbol</vt:lpstr>
      <vt:lpstr>Times New Roman</vt:lpstr>
      <vt:lpstr>4_Office Theme</vt:lpstr>
      <vt:lpstr>1_Office Theme</vt:lpstr>
      <vt:lpstr>Married: Growing &amp; Serving Together</vt:lpstr>
      <vt:lpstr>Spiritual Intimacy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Spiritual Intimacy Drawing Near To God Individually</vt:lpstr>
      <vt:lpstr>Seeking Him First</vt:lpstr>
      <vt:lpstr>Seeking Him With Diligence</vt:lpstr>
      <vt:lpstr>Seeking Him As a Personal Being</vt:lpstr>
      <vt:lpstr>There are Powerful Disrupters</vt:lpstr>
      <vt:lpstr>Nothing Can Replace God</vt:lpstr>
      <vt:lpstr>Nothing Can Replace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Married: Growing &amp; Serving Together</dc:title>
  <dc:creator>Steven Huff</dc:creator>
  <cp:lastModifiedBy>Steven Huff</cp:lastModifiedBy>
  <cp:revision>1</cp:revision>
  <dcterms:created xsi:type="dcterms:W3CDTF">2023-05-09T23:20:43Z</dcterms:created>
  <dcterms:modified xsi:type="dcterms:W3CDTF">2023-05-09T23:22:55Z</dcterms:modified>
</cp:coreProperties>
</file>